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C910"/>
    <a:srgbClr val="D9D9D9"/>
    <a:srgbClr val="D3D3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80" autoAdjust="0"/>
    <p:restoredTop sz="86410" autoAdjust="0"/>
  </p:normalViewPr>
  <p:slideViewPr>
    <p:cSldViewPr snapToGrid="0" snapToObjects="1">
      <p:cViewPr varScale="1">
        <p:scale>
          <a:sx n="99" d="100"/>
          <a:sy n="99" d="100"/>
        </p:scale>
        <p:origin x="2178" y="9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072ED2-BAE6-4538-BB82-BFBDE290B5D1}" type="datetimeFigureOut">
              <a:rPr lang="es-MX" smtClean="0"/>
              <a:t>28/06/2023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2EEE22-9FBE-4DE0-8D43-97BF2A5B53C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753243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ext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pivotTable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pivotTable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shape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Suma del Activo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Suma del Pasivo y Capital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pivotTable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Suma del Pasivo y Capital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Suma del Pasivo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actionButton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ext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pivotTable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pivotTable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shape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Suma del Activo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Suma del Pasivo y Capital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pivotTable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Suma del Pasivo y Capital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Suma del Pasivo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actionButton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ext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pivotTable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pivotTable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shape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Suma del Activo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Suma del Pasivo y Capital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pivotTable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Suma del Pasivo y Capital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Suma del Pasivo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actionButton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ext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pivotTable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pivotTable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shape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Suma del Activo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Suma del Pasivo y Capital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pivotTable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Suma del Pasivo y Capital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Suma del Pasivo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actionButton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ext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pivotTable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pivotTable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shape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Suma del Activo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Suma del Pasivo y Capital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pivotTable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Suma del Pasivo y Capital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Suma del Pasivo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actionButton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ext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pivotTable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pivotTable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shape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Suma del Activo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Suma del Pasivo y Capital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pivotTable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Suma del Pasivo y Capital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Suma del Pasivo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actionButton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6/28/2023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689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6/28/2023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2142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6/28/2023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640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6/28/2023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985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6/28/2023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8814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6/28/2023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331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6/28/2023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6924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6/28/2023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9139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6/28/2023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1811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6/28/2023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3904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6/28/2023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8075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7ED9C8-F09A-4D9E-BEC0-4725162E21FF}" type="datetimeFigureOut">
              <a:rPr lang="en-US" smtClean="0"/>
              <a:t>6/28/2023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6910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app.powerbi.com/groups/me/reports/1fa8d148-4816-48b6-8a48-5852ae3a80a1/?pbi_source=PowerPoint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app.powerbi.com/groups/me/reports/1fa8d148-4816-48b6-8a48-5852ae3a80a1/?pbi_source=PowerPoint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app.powerbi.com/groups/me/reports/1fa8d148-4816-48b6-8a48-5852ae3a80a1/?pbi_source=PowerPoint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app.powerbi.com/groups/me/reports/1fa8d148-4816-48b6-8a48-5852ae3a80a1/?pbi_source=PowerPoint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app.powerbi.com/groups/me/reports/1fa8d148-4816-48b6-8a48-5852ae3a80a1/?pbi_source=PowerPoint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app.powerbi.com/groups/me/reports/1fa8d148-4816-48b6-8a48-5852ae3a80a1/?pbi_source=PowerPoint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C183D7F6-B498-43B3-948B-1728B52AA6E4}">
                <adec:decorative xmlns="" xmlns:a14="http://schemas.microsoft.com/office/drawing/2010/main" xmlns:p14="http://schemas.microsoft.com/office/powerpoint/2010/main"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Title 1"/>
          <p:cNvSpPr txBox="1">
            <a:spLocks noGrp="1"/>
          </p:cNvSpPr>
          <p:nvPr>
            <p:ph type="title" idx="4294967295"/>
          </p:nvPr>
        </p:nvSpPr>
        <p:spPr>
          <a:xfrm>
            <a:off x="810584" y="2982149"/>
            <a:ext cx="6314017" cy="600075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b" anchorCtr="0" forceAA="0" compatLnSpc="1">
            <a:prstTxWarp prst="textNoShape">
              <a:avLst/>
            </a:prstTxWarp>
            <a:normAutofit fontScale="9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 baseline="0">
                <a:solidFill>
                  <a:schemeClr val="tx1"/>
                </a:solidFill>
                <a:latin typeface="Segoe UI Light" charset="0"/>
                <a:ea typeface="Segoe UI Light" charset="0"/>
                <a:cs typeface="Segoe UI Light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F3C910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Balance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3C910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general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F3C910"/>
              </a:solidFill>
              <a:effectLst/>
              <a:uLnTx/>
              <a:uFillTx/>
              <a:latin typeface="Segoe UI Light" charset="0"/>
              <a:ea typeface="Segoe UI Light" charset="0"/>
              <a:cs typeface="Segoe UI Light" charset="0"/>
            </a:endParaRPr>
          </a:p>
        </p:txBody>
      </p:sp>
      <p:pic>
        <p:nvPicPr>
          <p:cNvPr id="16" name="Picture 15" descr="Microsoft Power BI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544" y="722376"/>
            <a:ext cx="1490690" cy="245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07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" title="This slide contains the following visuals: slicer ,slicer ,pivotTable ,pivotTable ,shape ,textbox ,Suma del Activo ,Suma del Pasivo y Capital ,pivotTable ,Suma del Pasivo y Capital ,Suma del Pasivo ,textbox ,textbox ,actionButton. Please refer to the notes on this slide for details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" y="0"/>
            <a:ext cx="12020550" cy="6858000"/>
          </a:xfrm>
          <a:prstGeom prst="rect">
            <a:avLst/>
          </a:prstGeom>
          <a:noFill/>
        </p:spPr>
      </p:pic>
      <p:sp>
        <p:nvSpPr>
          <p:cNvPr id="4" name="Title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Balance Consolidado Híbrido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" title="This slide contains the following visuals: slicer ,slicer ,pivotTable ,pivotTable ,shape ,textbox ,Suma del Activo ,Suma del Pasivo y Capital ,pivotTable ,Suma del Pasivo y Capital ,Suma del Pasivo ,textbox ,textbox ,actionButton. Please refer to the notes on this slide for details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" y="0"/>
            <a:ext cx="12020550" cy="6858000"/>
          </a:xfrm>
          <a:prstGeom prst="rect">
            <a:avLst/>
          </a:prstGeom>
          <a:noFill/>
        </p:spPr>
      </p:pic>
      <p:sp>
        <p:nvSpPr>
          <p:cNvPr id="4" name="Title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Balance Consolidado Fiscal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" title="This slide contains the following visuals: slicer ,slicer ,pivotTable ,pivotTable ,shape ,textbox ,Suma del Activo ,Suma del Pasivo y Capital ,pivotTable ,Suma del Pasivo y Capital ,Suma del Pasivo ,textbox ,textbox ,actionButton. Please refer to the notes on this slide for details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" y="0"/>
            <a:ext cx="12020550" cy="6858000"/>
          </a:xfrm>
          <a:prstGeom prst="rect">
            <a:avLst/>
          </a:prstGeom>
          <a:noFill/>
        </p:spPr>
      </p:pic>
      <p:sp>
        <p:nvSpPr>
          <p:cNvPr id="4" name="Title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Balance CPB Híbrido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" title="This slide contains the following visuals: slicer ,slicer ,pivotTable ,pivotTable ,shape ,textbox ,Suma del Activo ,Suma del Pasivo y Capital ,pivotTable ,Suma del Pasivo y Capital ,Suma del Pasivo ,textbox ,textbox ,actionButton. Please refer to the notes on this slide for details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" y="0"/>
            <a:ext cx="12020550" cy="6858000"/>
          </a:xfrm>
          <a:prstGeom prst="rect">
            <a:avLst/>
          </a:prstGeom>
          <a:noFill/>
        </p:spPr>
      </p:pic>
      <p:sp>
        <p:nvSpPr>
          <p:cNvPr id="4" name="Title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Balance Magnamo Híbrido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" title="This slide contains the following visuals: slicer ,slicer ,pivotTable ,pivotTable ,shape ,textbox ,Suma del Activo ,Suma del Pasivo y Capital ,pivotTable ,Suma del Pasivo y Capital ,Suma del Pasivo ,textbox ,textbox ,actionButton. Please refer to the notes on this slide for details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" y="0"/>
            <a:ext cx="12020550" cy="6858000"/>
          </a:xfrm>
          <a:prstGeom prst="rect">
            <a:avLst/>
          </a:prstGeom>
          <a:noFill/>
        </p:spPr>
      </p:pic>
      <p:sp>
        <p:nvSpPr>
          <p:cNvPr id="4" name="Title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Balance CPB Fiscal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" title="This slide contains the following visuals: slicer ,slicer ,pivotTable ,pivotTable ,shape ,textbox ,Suma del Activo ,Suma del Pasivo y Capital ,pivotTable ,Suma del Pasivo y Capital ,Suma del Pasivo ,textbox ,textbox ,actionButton. Please refer to the notes on this slide for details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" y="0"/>
            <a:ext cx="12020550" cy="6858000"/>
          </a:xfrm>
          <a:prstGeom prst="rect">
            <a:avLst/>
          </a:prstGeom>
          <a:noFill/>
        </p:spPr>
      </p:pic>
      <p:sp>
        <p:nvSpPr>
          <p:cNvPr id="4" name="Title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Balance Magnamo Fiscal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</TotalTime>
  <Words>512</Words>
  <Application>Microsoft Office PowerPoint</Application>
  <PresentationFormat>Panorámica</PresentationFormat>
  <Paragraphs>253</Paragraphs>
  <Slides>7</Slides>
  <Notes>6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Segoe UI Light</vt:lpstr>
      <vt:lpstr>Custom Design</vt:lpstr>
      <vt:lpstr>Balance general</vt:lpstr>
      <vt:lpstr>Balance Consolidado Híbrido</vt:lpstr>
      <vt:lpstr>Balance Consolidado Fiscal</vt:lpstr>
      <vt:lpstr>Balance CPB Híbrido</vt:lpstr>
      <vt:lpstr>Balance Magnamo Híbrido</vt:lpstr>
      <vt:lpstr>Balance CPB Fiscal</vt:lpstr>
      <vt:lpstr>Balance Magnamo Fiscal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Power BI</dc:creator>
  <cp:lastModifiedBy>Rigoberto Diaz</cp:lastModifiedBy>
  <cp:revision>5</cp:revision>
  <dcterms:created xsi:type="dcterms:W3CDTF">2016-09-04T11:54:55Z</dcterms:created>
  <dcterms:modified xsi:type="dcterms:W3CDTF">2023-06-29T03:12:15Z</dcterms:modified>
</cp:coreProperties>
</file>